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Abril Fatface"/>
      <p:regular r:id="rId12"/>
    </p:embeddedFont>
    <p:embeddedFont>
      <p:font typeface="Fira Sans"/>
      <p:regular r:id="rId13"/>
      <p:bold r:id="rId14"/>
      <p:italic r:id="rId15"/>
      <p:boldItalic r:id="rId16"/>
    </p:embeddedFont>
    <p:embeddedFont>
      <p:font typeface="PT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20" Type="http://schemas.openxmlformats.org/officeDocument/2006/relationships/font" Target="fonts/PT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FiraSans-regular.fntdata"/><Relationship Id="rId12" Type="http://schemas.openxmlformats.org/officeDocument/2006/relationships/font" Target="fonts/AbrilFatface-regular.fntdata"/><Relationship Id="rId15" Type="http://schemas.openxmlformats.org/officeDocument/2006/relationships/font" Target="fonts/FiraSans-italic.fntdata"/><Relationship Id="rId14" Type="http://schemas.openxmlformats.org/officeDocument/2006/relationships/font" Target="fonts/FiraSans-bold.fntdata"/><Relationship Id="rId17" Type="http://schemas.openxmlformats.org/officeDocument/2006/relationships/font" Target="fonts/PTSans-regular.fntdata"/><Relationship Id="rId16" Type="http://schemas.openxmlformats.org/officeDocument/2006/relationships/font" Target="fonts/FiraSans-boldItalic.fntdata"/><Relationship Id="rId19" Type="http://schemas.openxmlformats.org/officeDocument/2006/relationships/font" Target="fonts/PTSans-italic.fntdata"/><Relationship Id="rId18" Type="http://schemas.openxmlformats.org/officeDocument/2006/relationships/font" Target="fonts/PTSans-bold.fntdata"/></Relationships>
</file>

<file path=ppt/media/image1.png>
</file>

<file path=ppt/media/image10.png>
</file>

<file path=ppt/media/image15.png>
</file>

<file path=ppt/media/image16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9.png>
</file>

<file path=ppt/media/image3.png>
</file>

<file path=ppt/media/image34.png>
</file>

<file path=ppt/media/image36.png>
</file>

<file path=ppt/media/image37.png>
</file>

<file path=ppt/media/image38.png>
</file>

<file path=ppt/media/image4.png>
</file>

<file path=ppt/media/image40.png>
</file>

<file path=ppt/media/image41.png>
</file>

<file path=ppt/media/image42.jpg>
</file>

<file path=ppt/media/image43.png>
</file>

<file path=ppt/media/image46.png>
</file>

<file path=ppt/media/image48.png>
</file>

<file path=ppt/media/image51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4c60e42c33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4c60e42c33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88c6e621b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88c6e621b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4c58f77da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4c58f77da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4c58f77da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4c58f77da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4c58f77da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24c58f77da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88c6e621b2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88c6e621b2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6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8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956756" y="1139838"/>
            <a:ext cx="5230500" cy="241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956750" y="3558149"/>
            <a:ext cx="5230500" cy="4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1311150" y="1984950"/>
            <a:ext cx="6521700" cy="14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1311150" y="3423150"/>
            <a:ext cx="6521700" cy="4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hasCustomPrompt="1" idx="2" type="title"/>
          </p:nvPr>
        </p:nvSpPr>
        <p:spPr>
          <a:xfrm>
            <a:off x="765314" y="1668650"/>
            <a:ext cx="862500" cy="65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idx="3" type="title"/>
          </p:nvPr>
        </p:nvSpPr>
        <p:spPr>
          <a:xfrm>
            <a:off x="1627612" y="1668650"/>
            <a:ext cx="2814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1627612" y="2157875"/>
            <a:ext cx="281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hasCustomPrompt="1" idx="4" type="title"/>
          </p:nvPr>
        </p:nvSpPr>
        <p:spPr>
          <a:xfrm>
            <a:off x="4701438" y="1668650"/>
            <a:ext cx="862500" cy="65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idx="5" type="title"/>
          </p:nvPr>
        </p:nvSpPr>
        <p:spPr>
          <a:xfrm>
            <a:off x="5563879" y="1668650"/>
            <a:ext cx="2814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6" type="subTitle"/>
          </p:nvPr>
        </p:nvSpPr>
        <p:spPr>
          <a:xfrm>
            <a:off x="5563879" y="2157875"/>
            <a:ext cx="281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hasCustomPrompt="1" idx="7" type="title"/>
          </p:nvPr>
        </p:nvSpPr>
        <p:spPr>
          <a:xfrm>
            <a:off x="765162" y="3334250"/>
            <a:ext cx="862500" cy="65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idx="8" type="title"/>
          </p:nvPr>
        </p:nvSpPr>
        <p:spPr>
          <a:xfrm>
            <a:off x="1627612" y="3334250"/>
            <a:ext cx="2814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9" type="subTitle"/>
          </p:nvPr>
        </p:nvSpPr>
        <p:spPr>
          <a:xfrm>
            <a:off x="1627612" y="3823475"/>
            <a:ext cx="281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hasCustomPrompt="1" idx="13" type="title"/>
          </p:nvPr>
        </p:nvSpPr>
        <p:spPr>
          <a:xfrm>
            <a:off x="4701588" y="3334250"/>
            <a:ext cx="862500" cy="65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idx="14" type="title"/>
          </p:nvPr>
        </p:nvSpPr>
        <p:spPr>
          <a:xfrm>
            <a:off x="5563879" y="3334250"/>
            <a:ext cx="2814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15" type="subTitle"/>
          </p:nvPr>
        </p:nvSpPr>
        <p:spPr>
          <a:xfrm>
            <a:off x="5563879" y="3823475"/>
            <a:ext cx="281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7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hasCustomPrompt="1" idx="2" type="title"/>
          </p:nvPr>
        </p:nvSpPr>
        <p:spPr>
          <a:xfrm>
            <a:off x="1502975" y="1254596"/>
            <a:ext cx="8625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8" name="Google Shape;68;p14"/>
          <p:cNvSpPr txBox="1"/>
          <p:nvPr>
            <p:ph idx="3" type="title"/>
          </p:nvPr>
        </p:nvSpPr>
        <p:spPr>
          <a:xfrm>
            <a:off x="713237" y="1789250"/>
            <a:ext cx="24420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9" name="Google Shape;69;p14"/>
          <p:cNvSpPr txBox="1"/>
          <p:nvPr>
            <p:ph idx="1" type="subTitle"/>
          </p:nvPr>
        </p:nvSpPr>
        <p:spPr>
          <a:xfrm>
            <a:off x="713237" y="2234073"/>
            <a:ext cx="24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0" name="Google Shape;70;p14"/>
          <p:cNvSpPr txBox="1"/>
          <p:nvPr>
            <p:ph hasCustomPrompt="1" idx="4" type="title"/>
          </p:nvPr>
        </p:nvSpPr>
        <p:spPr>
          <a:xfrm>
            <a:off x="6778398" y="1254596"/>
            <a:ext cx="8625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1" name="Google Shape;71;p14"/>
          <p:cNvSpPr txBox="1"/>
          <p:nvPr>
            <p:ph idx="5" type="title"/>
          </p:nvPr>
        </p:nvSpPr>
        <p:spPr>
          <a:xfrm>
            <a:off x="5988725" y="1789250"/>
            <a:ext cx="24420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" name="Google Shape;72;p14"/>
          <p:cNvSpPr txBox="1"/>
          <p:nvPr>
            <p:ph idx="6" type="subTitle"/>
          </p:nvPr>
        </p:nvSpPr>
        <p:spPr>
          <a:xfrm>
            <a:off x="5988725" y="2234074"/>
            <a:ext cx="24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hasCustomPrompt="1" idx="7" type="title"/>
          </p:nvPr>
        </p:nvSpPr>
        <p:spPr>
          <a:xfrm>
            <a:off x="2821925" y="3056396"/>
            <a:ext cx="8625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/>
          <p:nvPr>
            <p:ph idx="8" type="title"/>
          </p:nvPr>
        </p:nvSpPr>
        <p:spPr>
          <a:xfrm>
            <a:off x="2032187" y="3591050"/>
            <a:ext cx="24420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9" type="subTitle"/>
          </p:nvPr>
        </p:nvSpPr>
        <p:spPr>
          <a:xfrm>
            <a:off x="2032187" y="4035873"/>
            <a:ext cx="24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hasCustomPrompt="1" idx="13" type="title"/>
          </p:nvPr>
        </p:nvSpPr>
        <p:spPr>
          <a:xfrm>
            <a:off x="5459573" y="3056396"/>
            <a:ext cx="8625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7" name="Google Shape;77;p14"/>
          <p:cNvSpPr txBox="1"/>
          <p:nvPr>
            <p:ph idx="14" type="title"/>
          </p:nvPr>
        </p:nvSpPr>
        <p:spPr>
          <a:xfrm>
            <a:off x="4669826" y="3591050"/>
            <a:ext cx="24420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15" type="subTitle"/>
          </p:nvPr>
        </p:nvSpPr>
        <p:spPr>
          <a:xfrm>
            <a:off x="4669826" y="4035873"/>
            <a:ext cx="24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hasCustomPrompt="1" idx="16" type="title"/>
          </p:nvPr>
        </p:nvSpPr>
        <p:spPr>
          <a:xfrm>
            <a:off x="4140725" y="1254596"/>
            <a:ext cx="8625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80" name="Google Shape;80;p14"/>
          <p:cNvSpPr txBox="1"/>
          <p:nvPr>
            <p:ph idx="17" type="title"/>
          </p:nvPr>
        </p:nvSpPr>
        <p:spPr>
          <a:xfrm>
            <a:off x="3350987" y="1789250"/>
            <a:ext cx="24420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8" type="subTitle"/>
          </p:nvPr>
        </p:nvSpPr>
        <p:spPr>
          <a:xfrm>
            <a:off x="3350987" y="2234073"/>
            <a:ext cx="24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2075838" y="4076675"/>
            <a:ext cx="49923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15"/>
          <p:cNvSpPr txBox="1"/>
          <p:nvPr>
            <p:ph idx="1" type="subTitle"/>
          </p:nvPr>
        </p:nvSpPr>
        <p:spPr>
          <a:xfrm>
            <a:off x="2075850" y="2887963"/>
            <a:ext cx="4992300" cy="115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1089975" y="2290049"/>
            <a:ext cx="34371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9" name="Google Shape;89;p16"/>
          <p:cNvSpPr txBox="1"/>
          <p:nvPr>
            <p:ph hasCustomPrompt="1" idx="2" type="title"/>
          </p:nvPr>
        </p:nvSpPr>
        <p:spPr>
          <a:xfrm>
            <a:off x="2081650" y="1186050"/>
            <a:ext cx="1453800" cy="11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0" name="Google Shape;90;p16"/>
          <p:cNvSpPr txBox="1"/>
          <p:nvPr>
            <p:ph idx="1" type="subTitle"/>
          </p:nvPr>
        </p:nvSpPr>
        <p:spPr>
          <a:xfrm>
            <a:off x="1356150" y="3256650"/>
            <a:ext cx="29046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1" name="Google Shape;91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2198550" y="2632625"/>
            <a:ext cx="4746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4" name="Google Shape;94;p17"/>
          <p:cNvSpPr txBox="1"/>
          <p:nvPr>
            <p:ph hasCustomPrompt="1" idx="2" type="title"/>
          </p:nvPr>
        </p:nvSpPr>
        <p:spPr>
          <a:xfrm>
            <a:off x="3571250" y="1198900"/>
            <a:ext cx="2001600" cy="132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17"/>
          <p:cNvSpPr txBox="1"/>
          <p:nvPr>
            <p:ph idx="1" type="subTitle"/>
          </p:nvPr>
        </p:nvSpPr>
        <p:spPr>
          <a:xfrm>
            <a:off x="2198550" y="3458301"/>
            <a:ext cx="4746900" cy="4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6" name="Google Shape;96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9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4371025" y="2290050"/>
            <a:ext cx="39288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9" name="Google Shape;99;p18"/>
          <p:cNvSpPr txBox="1"/>
          <p:nvPr>
            <p:ph hasCustomPrompt="1" idx="2" type="title"/>
          </p:nvPr>
        </p:nvSpPr>
        <p:spPr>
          <a:xfrm>
            <a:off x="5608525" y="1186050"/>
            <a:ext cx="1453800" cy="11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0" name="Google Shape;100;p18"/>
          <p:cNvSpPr txBox="1"/>
          <p:nvPr>
            <p:ph idx="1" type="subTitle"/>
          </p:nvPr>
        </p:nvSpPr>
        <p:spPr>
          <a:xfrm>
            <a:off x="4883025" y="3256650"/>
            <a:ext cx="29046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9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1227500" y="2886600"/>
            <a:ext cx="44748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" name="Google Shape;104;p19"/>
          <p:cNvSpPr txBox="1"/>
          <p:nvPr>
            <p:ph hasCustomPrompt="1" idx="2" type="title"/>
          </p:nvPr>
        </p:nvSpPr>
        <p:spPr>
          <a:xfrm>
            <a:off x="1649900" y="1413900"/>
            <a:ext cx="1453800" cy="11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" name="Google Shape;105;p19"/>
          <p:cNvSpPr txBox="1"/>
          <p:nvPr>
            <p:ph idx="1" type="subTitle"/>
          </p:nvPr>
        </p:nvSpPr>
        <p:spPr>
          <a:xfrm>
            <a:off x="1227500" y="3764400"/>
            <a:ext cx="44748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9" name="Google Shape;109;p20"/>
          <p:cNvSpPr txBox="1"/>
          <p:nvPr>
            <p:ph idx="2" type="title"/>
          </p:nvPr>
        </p:nvSpPr>
        <p:spPr>
          <a:xfrm>
            <a:off x="719527" y="2570975"/>
            <a:ext cx="23883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>
            <a:off x="719525" y="3108687"/>
            <a:ext cx="2388300" cy="10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1" name="Google Shape;111;p20"/>
          <p:cNvSpPr txBox="1"/>
          <p:nvPr>
            <p:ph idx="3" type="title"/>
          </p:nvPr>
        </p:nvSpPr>
        <p:spPr>
          <a:xfrm>
            <a:off x="6036176" y="2594475"/>
            <a:ext cx="23883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4" type="subTitle"/>
          </p:nvPr>
        </p:nvSpPr>
        <p:spPr>
          <a:xfrm>
            <a:off x="6036175" y="3132193"/>
            <a:ext cx="2388300" cy="10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072900" y="1907700"/>
            <a:ext cx="4746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1248000" y="1907700"/>
            <a:ext cx="1748700" cy="132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3072900" y="2733376"/>
            <a:ext cx="47469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4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2" type="title"/>
          </p:nvPr>
        </p:nvSpPr>
        <p:spPr>
          <a:xfrm>
            <a:off x="1503450" y="4094375"/>
            <a:ext cx="22413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1" type="subTitle"/>
          </p:nvPr>
        </p:nvSpPr>
        <p:spPr>
          <a:xfrm>
            <a:off x="1503463" y="1962125"/>
            <a:ext cx="2241300" cy="16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8" name="Google Shape;118;p21"/>
          <p:cNvSpPr txBox="1"/>
          <p:nvPr>
            <p:ph idx="3" type="title"/>
          </p:nvPr>
        </p:nvSpPr>
        <p:spPr>
          <a:xfrm>
            <a:off x="5399175" y="4094375"/>
            <a:ext cx="22413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9" name="Google Shape;119;p21"/>
          <p:cNvSpPr txBox="1"/>
          <p:nvPr>
            <p:ph idx="4" type="subTitle"/>
          </p:nvPr>
        </p:nvSpPr>
        <p:spPr>
          <a:xfrm>
            <a:off x="5399187" y="1962125"/>
            <a:ext cx="2241300" cy="16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4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2" type="title"/>
          </p:nvPr>
        </p:nvSpPr>
        <p:spPr>
          <a:xfrm>
            <a:off x="1373337" y="1365400"/>
            <a:ext cx="2501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" type="subTitle"/>
          </p:nvPr>
        </p:nvSpPr>
        <p:spPr>
          <a:xfrm>
            <a:off x="1373240" y="3871175"/>
            <a:ext cx="2501700" cy="7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3" type="title"/>
          </p:nvPr>
        </p:nvSpPr>
        <p:spPr>
          <a:xfrm>
            <a:off x="5268974" y="1365400"/>
            <a:ext cx="2501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6" name="Google Shape;126;p22"/>
          <p:cNvSpPr txBox="1"/>
          <p:nvPr>
            <p:ph idx="4" type="subTitle"/>
          </p:nvPr>
        </p:nvSpPr>
        <p:spPr>
          <a:xfrm>
            <a:off x="5268859" y="3871175"/>
            <a:ext cx="2501700" cy="7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7" name="Google Shape;127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2" type="title"/>
          </p:nvPr>
        </p:nvSpPr>
        <p:spPr>
          <a:xfrm>
            <a:off x="815200" y="1812875"/>
            <a:ext cx="2201400" cy="8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" type="subTitle"/>
          </p:nvPr>
        </p:nvSpPr>
        <p:spPr>
          <a:xfrm>
            <a:off x="815200" y="2666125"/>
            <a:ext cx="22014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3" type="title"/>
          </p:nvPr>
        </p:nvSpPr>
        <p:spPr>
          <a:xfrm>
            <a:off x="3471300" y="2498675"/>
            <a:ext cx="2201400" cy="8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3" name="Google Shape;133;p23"/>
          <p:cNvSpPr txBox="1"/>
          <p:nvPr>
            <p:ph idx="4" type="subTitle"/>
          </p:nvPr>
        </p:nvSpPr>
        <p:spPr>
          <a:xfrm>
            <a:off x="3471300" y="3351925"/>
            <a:ext cx="22014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4" name="Google Shape;134;p23"/>
          <p:cNvSpPr txBox="1"/>
          <p:nvPr>
            <p:ph idx="5" type="title"/>
          </p:nvPr>
        </p:nvSpPr>
        <p:spPr>
          <a:xfrm>
            <a:off x="6127400" y="1812875"/>
            <a:ext cx="2201400" cy="8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5" name="Google Shape;135;p23"/>
          <p:cNvSpPr txBox="1"/>
          <p:nvPr>
            <p:ph idx="6" type="subTitle"/>
          </p:nvPr>
        </p:nvSpPr>
        <p:spPr>
          <a:xfrm>
            <a:off x="6127400" y="2666125"/>
            <a:ext cx="22014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2" type="title"/>
          </p:nvPr>
        </p:nvSpPr>
        <p:spPr>
          <a:xfrm>
            <a:off x="815201" y="2634100"/>
            <a:ext cx="2201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0" name="Google Shape;140;p24"/>
          <p:cNvSpPr txBox="1"/>
          <p:nvPr>
            <p:ph idx="1" type="subTitle"/>
          </p:nvPr>
        </p:nvSpPr>
        <p:spPr>
          <a:xfrm>
            <a:off x="815200" y="3123325"/>
            <a:ext cx="2201400" cy="11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3" type="title"/>
          </p:nvPr>
        </p:nvSpPr>
        <p:spPr>
          <a:xfrm>
            <a:off x="3471301" y="2634100"/>
            <a:ext cx="2201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2" name="Google Shape;142;p24"/>
          <p:cNvSpPr txBox="1"/>
          <p:nvPr>
            <p:ph idx="4" type="subTitle"/>
          </p:nvPr>
        </p:nvSpPr>
        <p:spPr>
          <a:xfrm>
            <a:off x="3471300" y="3123325"/>
            <a:ext cx="2201400" cy="11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3" name="Google Shape;143;p24"/>
          <p:cNvSpPr txBox="1"/>
          <p:nvPr>
            <p:ph idx="5" type="title"/>
          </p:nvPr>
        </p:nvSpPr>
        <p:spPr>
          <a:xfrm>
            <a:off x="6127401" y="2634100"/>
            <a:ext cx="2201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4" name="Google Shape;144;p24"/>
          <p:cNvSpPr txBox="1"/>
          <p:nvPr>
            <p:ph idx="6" type="subTitle"/>
          </p:nvPr>
        </p:nvSpPr>
        <p:spPr>
          <a:xfrm>
            <a:off x="6127400" y="3123325"/>
            <a:ext cx="2201400" cy="11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5" name="Google Shape;145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8" name="Google Shape;148;p25"/>
          <p:cNvSpPr txBox="1"/>
          <p:nvPr>
            <p:ph idx="2" type="title"/>
          </p:nvPr>
        </p:nvSpPr>
        <p:spPr>
          <a:xfrm>
            <a:off x="810038" y="1594650"/>
            <a:ext cx="24516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9" name="Google Shape;149;p25"/>
          <p:cNvSpPr txBox="1"/>
          <p:nvPr>
            <p:ph idx="1" type="subTitle"/>
          </p:nvPr>
        </p:nvSpPr>
        <p:spPr>
          <a:xfrm>
            <a:off x="810038" y="2108850"/>
            <a:ext cx="24516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0" name="Google Shape;150;p25"/>
          <p:cNvSpPr txBox="1"/>
          <p:nvPr>
            <p:ph idx="3" type="title"/>
          </p:nvPr>
        </p:nvSpPr>
        <p:spPr>
          <a:xfrm>
            <a:off x="3346170" y="1594650"/>
            <a:ext cx="24516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1" name="Google Shape;151;p25"/>
          <p:cNvSpPr txBox="1"/>
          <p:nvPr>
            <p:ph idx="4" type="subTitle"/>
          </p:nvPr>
        </p:nvSpPr>
        <p:spPr>
          <a:xfrm>
            <a:off x="3346175" y="2108850"/>
            <a:ext cx="24516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2" name="Google Shape;152;p25"/>
          <p:cNvSpPr txBox="1"/>
          <p:nvPr>
            <p:ph idx="5" type="title"/>
          </p:nvPr>
        </p:nvSpPr>
        <p:spPr>
          <a:xfrm>
            <a:off x="5882302" y="1594650"/>
            <a:ext cx="24516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3" name="Google Shape;153;p25"/>
          <p:cNvSpPr txBox="1"/>
          <p:nvPr>
            <p:ph idx="6" type="subTitle"/>
          </p:nvPr>
        </p:nvSpPr>
        <p:spPr>
          <a:xfrm>
            <a:off x="5882313" y="2108850"/>
            <a:ext cx="24516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2" type="title"/>
          </p:nvPr>
        </p:nvSpPr>
        <p:spPr>
          <a:xfrm>
            <a:off x="1935565" y="1381700"/>
            <a:ext cx="40443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8" name="Google Shape;158;p26"/>
          <p:cNvSpPr txBox="1"/>
          <p:nvPr>
            <p:ph idx="1" type="subTitle"/>
          </p:nvPr>
        </p:nvSpPr>
        <p:spPr>
          <a:xfrm>
            <a:off x="1935562" y="1772829"/>
            <a:ext cx="4044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9" name="Google Shape;159;p26"/>
          <p:cNvSpPr txBox="1"/>
          <p:nvPr>
            <p:ph idx="3" type="title"/>
          </p:nvPr>
        </p:nvSpPr>
        <p:spPr>
          <a:xfrm>
            <a:off x="3164090" y="2429973"/>
            <a:ext cx="40443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0" name="Google Shape;160;p26"/>
          <p:cNvSpPr txBox="1"/>
          <p:nvPr>
            <p:ph idx="4" type="subTitle"/>
          </p:nvPr>
        </p:nvSpPr>
        <p:spPr>
          <a:xfrm>
            <a:off x="3164087" y="2821102"/>
            <a:ext cx="4044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5" type="title"/>
          </p:nvPr>
        </p:nvSpPr>
        <p:spPr>
          <a:xfrm>
            <a:off x="1935565" y="3475128"/>
            <a:ext cx="40443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6" type="subTitle"/>
          </p:nvPr>
        </p:nvSpPr>
        <p:spPr>
          <a:xfrm>
            <a:off x="1935562" y="3866257"/>
            <a:ext cx="4044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3" name="Google Shape;163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hasCustomPrompt="1" type="title"/>
          </p:nvPr>
        </p:nvSpPr>
        <p:spPr>
          <a:xfrm>
            <a:off x="2364850" y="735750"/>
            <a:ext cx="4414200" cy="64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6" name="Google Shape;166;p27"/>
          <p:cNvSpPr txBox="1"/>
          <p:nvPr>
            <p:ph idx="1" type="subTitle"/>
          </p:nvPr>
        </p:nvSpPr>
        <p:spPr>
          <a:xfrm>
            <a:off x="2364850" y="1381251"/>
            <a:ext cx="44142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7" name="Google Shape;167;p27"/>
          <p:cNvSpPr txBox="1"/>
          <p:nvPr>
            <p:ph hasCustomPrompt="1" idx="2" type="title"/>
          </p:nvPr>
        </p:nvSpPr>
        <p:spPr>
          <a:xfrm>
            <a:off x="2364850" y="2047038"/>
            <a:ext cx="4414200" cy="64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8" name="Google Shape;168;p27"/>
          <p:cNvSpPr txBox="1"/>
          <p:nvPr>
            <p:ph idx="3" type="subTitle"/>
          </p:nvPr>
        </p:nvSpPr>
        <p:spPr>
          <a:xfrm>
            <a:off x="2364850" y="2691725"/>
            <a:ext cx="44142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9" name="Google Shape;169;p27"/>
          <p:cNvSpPr txBox="1"/>
          <p:nvPr>
            <p:ph hasCustomPrompt="1" idx="4" type="title"/>
          </p:nvPr>
        </p:nvSpPr>
        <p:spPr>
          <a:xfrm>
            <a:off x="2364850" y="3358375"/>
            <a:ext cx="4414200" cy="64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27"/>
          <p:cNvSpPr txBox="1"/>
          <p:nvPr>
            <p:ph idx="5" type="subTitle"/>
          </p:nvPr>
        </p:nvSpPr>
        <p:spPr>
          <a:xfrm>
            <a:off x="2364850" y="4002150"/>
            <a:ext cx="44142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71" name="Google Shape;171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4" name="Google Shape;174;p28"/>
          <p:cNvSpPr txBox="1"/>
          <p:nvPr>
            <p:ph idx="2" type="title"/>
          </p:nvPr>
        </p:nvSpPr>
        <p:spPr>
          <a:xfrm>
            <a:off x="719527" y="2448675"/>
            <a:ext cx="3353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5" name="Google Shape;175;p28"/>
          <p:cNvSpPr txBox="1"/>
          <p:nvPr>
            <p:ph idx="1" type="subTitle"/>
          </p:nvPr>
        </p:nvSpPr>
        <p:spPr>
          <a:xfrm>
            <a:off x="719525" y="1636500"/>
            <a:ext cx="3353400" cy="8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6" name="Google Shape;176;p28"/>
          <p:cNvSpPr txBox="1"/>
          <p:nvPr>
            <p:ph idx="3" type="title"/>
          </p:nvPr>
        </p:nvSpPr>
        <p:spPr>
          <a:xfrm>
            <a:off x="5070961" y="2448675"/>
            <a:ext cx="3353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7" name="Google Shape;177;p28"/>
          <p:cNvSpPr txBox="1"/>
          <p:nvPr>
            <p:ph idx="4" type="subTitle"/>
          </p:nvPr>
        </p:nvSpPr>
        <p:spPr>
          <a:xfrm>
            <a:off x="5070950" y="1636500"/>
            <a:ext cx="3353400" cy="8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8" name="Google Shape;178;p28"/>
          <p:cNvSpPr txBox="1"/>
          <p:nvPr>
            <p:ph idx="5" type="title"/>
          </p:nvPr>
        </p:nvSpPr>
        <p:spPr>
          <a:xfrm>
            <a:off x="719565" y="4013600"/>
            <a:ext cx="3353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9" name="Google Shape;179;p28"/>
          <p:cNvSpPr txBox="1"/>
          <p:nvPr>
            <p:ph idx="6" type="subTitle"/>
          </p:nvPr>
        </p:nvSpPr>
        <p:spPr>
          <a:xfrm>
            <a:off x="719553" y="3201500"/>
            <a:ext cx="3353400" cy="8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idx="7" type="title"/>
          </p:nvPr>
        </p:nvSpPr>
        <p:spPr>
          <a:xfrm>
            <a:off x="5070999" y="4013600"/>
            <a:ext cx="33534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1" name="Google Shape;181;p28"/>
          <p:cNvSpPr txBox="1"/>
          <p:nvPr>
            <p:ph idx="8" type="subTitle"/>
          </p:nvPr>
        </p:nvSpPr>
        <p:spPr>
          <a:xfrm>
            <a:off x="5071000" y="3201500"/>
            <a:ext cx="3353400" cy="8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2" name="Google Shape;182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5" name="Google Shape;185;p29"/>
          <p:cNvSpPr txBox="1"/>
          <p:nvPr>
            <p:ph idx="2" type="title"/>
          </p:nvPr>
        </p:nvSpPr>
        <p:spPr>
          <a:xfrm>
            <a:off x="713225" y="1585075"/>
            <a:ext cx="1880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6" name="Google Shape;186;p29"/>
          <p:cNvSpPr txBox="1"/>
          <p:nvPr>
            <p:ph idx="1" type="subTitle"/>
          </p:nvPr>
        </p:nvSpPr>
        <p:spPr>
          <a:xfrm>
            <a:off x="713225" y="2632462"/>
            <a:ext cx="18807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7" name="Google Shape;187;p29"/>
          <p:cNvSpPr txBox="1"/>
          <p:nvPr>
            <p:ph idx="3" type="title"/>
          </p:nvPr>
        </p:nvSpPr>
        <p:spPr>
          <a:xfrm>
            <a:off x="2658853" y="1585075"/>
            <a:ext cx="1880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8" name="Google Shape;188;p29"/>
          <p:cNvSpPr txBox="1"/>
          <p:nvPr>
            <p:ph idx="4" type="subTitle"/>
          </p:nvPr>
        </p:nvSpPr>
        <p:spPr>
          <a:xfrm>
            <a:off x="2658858" y="2632462"/>
            <a:ext cx="18807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9" name="Google Shape;189;p29"/>
          <p:cNvSpPr txBox="1"/>
          <p:nvPr>
            <p:ph idx="5" type="title"/>
          </p:nvPr>
        </p:nvSpPr>
        <p:spPr>
          <a:xfrm>
            <a:off x="4604480" y="1585075"/>
            <a:ext cx="1880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0" name="Google Shape;190;p29"/>
          <p:cNvSpPr txBox="1"/>
          <p:nvPr>
            <p:ph idx="6" type="subTitle"/>
          </p:nvPr>
        </p:nvSpPr>
        <p:spPr>
          <a:xfrm>
            <a:off x="4604492" y="2632462"/>
            <a:ext cx="18807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1" name="Google Shape;191;p29"/>
          <p:cNvSpPr txBox="1"/>
          <p:nvPr>
            <p:ph idx="7" type="title"/>
          </p:nvPr>
        </p:nvSpPr>
        <p:spPr>
          <a:xfrm>
            <a:off x="6550108" y="1585075"/>
            <a:ext cx="18807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2" name="Google Shape;192;p29"/>
          <p:cNvSpPr txBox="1"/>
          <p:nvPr>
            <p:ph idx="8" type="subTitle"/>
          </p:nvPr>
        </p:nvSpPr>
        <p:spPr>
          <a:xfrm>
            <a:off x="6550125" y="2632462"/>
            <a:ext cx="18807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3" name="Google Shape;193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6" name="Google Shape;196;p30"/>
          <p:cNvSpPr txBox="1"/>
          <p:nvPr>
            <p:ph idx="2" type="title"/>
          </p:nvPr>
        </p:nvSpPr>
        <p:spPr>
          <a:xfrm>
            <a:off x="713225" y="2118475"/>
            <a:ext cx="2187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7" name="Google Shape;197;p30"/>
          <p:cNvSpPr txBox="1"/>
          <p:nvPr>
            <p:ph idx="1" type="subTitle"/>
          </p:nvPr>
        </p:nvSpPr>
        <p:spPr>
          <a:xfrm>
            <a:off x="713225" y="2556476"/>
            <a:ext cx="2187900" cy="6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8" name="Google Shape;198;p30"/>
          <p:cNvSpPr txBox="1"/>
          <p:nvPr>
            <p:ph idx="3" type="title"/>
          </p:nvPr>
        </p:nvSpPr>
        <p:spPr>
          <a:xfrm>
            <a:off x="4399625" y="2118475"/>
            <a:ext cx="2187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9" name="Google Shape;199;p30"/>
          <p:cNvSpPr txBox="1"/>
          <p:nvPr>
            <p:ph idx="4" type="subTitle"/>
          </p:nvPr>
        </p:nvSpPr>
        <p:spPr>
          <a:xfrm>
            <a:off x="4399625" y="2556474"/>
            <a:ext cx="2187900" cy="6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0" name="Google Shape;200;p30"/>
          <p:cNvSpPr txBox="1"/>
          <p:nvPr>
            <p:ph idx="5" type="title"/>
          </p:nvPr>
        </p:nvSpPr>
        <p:spPr>
          <a:xfrm>
            <a:off x="2556425" y="3537275"/>
            <a:ext cx="2187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1" name="Google Shape;201;p30"/>
          <p:cNvSpPr txBox="1"/>
          <p:nvPr>
            <p:ph idx="6" type="subTitle"/>
          </p:nvPr>
        </p:nvSpPr>
        <p:spPr>
          <a:xfrm>
            <a:off x="2556425" y="3975274"/>
            <a:ext cx="2187900" cy="6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2" name="Google Shape;202;p30"/>
          <p:cNvSpPr txBox="1"/>
          <p:nvPr>
            <p:ph idx="7" type="title"/>
          </p:nvPr>
        </p:nvSpPr>
        <p:spPr>
          <a:xfrm>
            <a:off x="6242825" y="3537275"/>
            <a:ext cx="2187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3" name="Google Shape;203;p30"/>
          <p:cNvSpPr txBox="1"/>
          <p:nvPr>
            <p:ph idx="8" type="subTitle"/>
          </p:nvPr>
        </p:nvSpPr>
        <p:spPr>
          <a:xfrm>
            <a:off x="6242825" y="3975274"/>
            <a:ext cx="2187900" cy="6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4" name="Google Shape;204;p30"/>
          <p:cNvSpPr txBox="1"/>
          <p:nvPr>
            <p:ph hasCustomPrompt="1" idx="9" type="title"/>
          </p:nvPr>
        </p:nvSpPr>
        <p:spPr>
          <a:xfrm>
            <a:off x="1473575" y="1343431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5" name="Google Shape;205;p30"/>
          <p:cNvSpPr txBox="1"/>
          <p:nvPr>
            <p:ph hasCustomPrompt="1" idx="13" type="title"/>
          </p:nvPr>
        </p:nvSpPr>
        <p:spPr>
          <a:xfrm>
            <a:off x="5159975" y="1343431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6" name="Google Shape;206;p30"/>
          <p:cNvSpPr txBox="1"/>
          <p:nvPr>
            <p:ph hasCustomPrompt="1" idx="14" type="title"/>
          </p:nvPr>
        </p:nvSpPr>
        <p:spPr>
          <a:xfrm>
            <a:off x="3316775" y="2762231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7" name="Google Shape;207;p30"/>
          <p:cNvSpPr txBox="1"/>
          <p:nvPr>
            <p:ph hasCustomPrompt="1" idx="15" type="title"/>
          </p:nvPr>
        </p:nvSpPr>
        <p:spPr>
          <a:xfrm>
            <a:off x="7003175" y="2762231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08" name="Google Shape;208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1" name="Google Shape;211;p31"/>
          <p:cNvSpPr txBox="1"/>
          <p:nvPr>
            <p:ph idx="2" type="title"/>
          </p:nvPr>
        </p:nvSpPr>
        <p:spPr>
          <a:xfrm>
            <a:off x="810500" y="178750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2" name="Google Shape;212;p31"/>
          <p:cNvSpPr txBox="1"/>
          <p:nvPr>
            <p:ph idx="1" type="subTitle"/>
          </p:nvPr>
        </p:nvSpPr>
        <p:spPr>
          <a:xfrm>
            <a:off x="767900" y="2276725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3" name="Google Shape;213;p31"/>
          <p:cNvSpPr txBox="1"/>
          <p:nvPr>
            <p:ph idx="3" type="title"/>
          </p:nvPr>
        </p:nvSpPr>
        <p:spPr>
          <a:xfrm>
            <a:off x="3499033" y="178750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4" name="Google Shape;214;p31"/>
          <p:cNvSpPr txBox="1"/>
          <p:nvPr>
            <p:ph idx="4" type="subTitle"/>
          </p:nvPr>
        </p:nvSpPr>
        <p:spPr>
          <a:xfrm>
            <a:off x="3456438" y="2276725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5" name="Google Shape;215;p31"/>
          <p:cNvSpPr txBox="1"/>
          <p:nvPr>
            <p:ph idx="5" type="title"/>
          </p:nvPr>
        </p:nvSpPr>
        <p:spPr>
          <a:xfrm>
            <a:off x="6187567" y="178750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6" name="Google Shape;216;p31"/>
          <p:cNvSpPr txBox="1"/>
          <p:nvPr>
            <p:ph idx="6" type="subTitle"/>
          </p:nvPr>
        </p:nvSpPr>
        <p:spPr>
          <a:xfrm>
            <a:off x="6144962" y="2276725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7" name="Google Shape;217;p31"/>
          <p:cNvSpPr txBox="1"/>
          <p:nvPr>
            <p:ph idx="7" type="title"/>
          </p:nvPr>
        </p:nvSpPr>
        <p:spPr>
          <a:xfrm>
            <a:off x="810500" y="332305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8" name="Google Shape;218;p31"/>
          <p:cNvSpPr txBox="1"/>
          <p:nvPr>
            <p:ph idx="8" type="subTitle"/>
          </p:nvPr>
        </p:nvSpPr>
        <p:spPr>
          <a:xfrm>
            <a:off x="767875" y="3820337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9" name="Google Shape;219;p31"/>
          <p:cNvSpPr txBox="1"/>
          <p:nvPr>
            <p:ph idx="9" type="title"/>
          </p:nvPr>
        </p:nvSpPr>
        <p:spPr>
          <a:xfrm>
            <a:off x="3499033" y="332305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0" name="Google Shape;220;p31"/>
          <p:cNvSpPr txBox="1"/>
          <p:nvPr>
            <p:ph idx="13" type="subTitle"/>
          </p:nvPr>
        </p:nvSpPr>
        <p:spPr>
          <a:xfrm>
            <a:off x="3456438" y="3820337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1" name="Google Shape;221;p31"/>
          <p:cNvSpPr txBox="1"/>
          <p:nvPr>
            <p:ph idx="14" type="title"/>
          </p:nvPr>
        </p:nvSpPr>
        <p:spPr>
          <a:xfrm>
            <a:off x="6187567" y="3323050"/>
            <a:ext cx="21459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2" name="Google Shape;222;p31"/>
          <p:cNvSpPr txBox="1"/>
          <p:nvPr>
            <p:ph idx="15" type="subTitle"/>
          </p:nvPr>
        </p:nvSpPr>
        <p:spPr>
          <a:xfrm>
            <a:off x="6144962" y="3820337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3" name="Google Shape;223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6" name="Google Shape;226;p32"/>
          <p:cNvSpPr txBox="1"/>
          <p:nvPr>
            <p:ph idx="2" type="title"/>
          </p:nvPr>
        </p:nvSpPr>
        <p:spPr>
          <a:xfrm>
            <a:off x="2031288" y="1264229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7" name="Google Shape;227;p32"/>
          <p:cNvSpPr txBox="1"/>
          <p:nvPr>
            <p:ph idx="1" type="subTitle"/>
          </p:nvPr>
        </p:nvSpPr>
        <p:spPr>
          <a:xfrm>
            <a:off x="2031288" y="1684654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8" name="Google Shape;228;p32"/>
          <p:cNvSpPr txBox="1"/>
          <p:nvPr>
            <p:ph idx="3" type="title"/>
          </p:nvPr>
        </p:nvSpPr>
        <p:spPr>
          <a:xfrm>
            <a:off x="2031288" y="2412494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9" name="Google Shape;229;p32"/>
          <p:cNvSpPr txBox="1"/>
          <p:nvPr>
            <p:ph idx="4" type="subTitle"/>
          </p:nvPr>
        </p:nvSpPr>
        <p:spPr>
          <a:xfrm>
            <a:off x="2031263" y="2829549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0" name="Google Shape;230;p32"/>
          <p:cNvSpPr txBox="1"/>
          <p:nvPr>
            <p:ph idx="5" type="title"/>
          </p:nvPr>
        </p:nvSpPr>
        <p:spPr>
          <a:xfrm>
            <a:off x="2031275" y="3560759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1" name="Google Shape;231;p32"/>
          <p:cNvSpPr txBox="1"/>
          <p:nvPr>
            <p:ph idx="6" type="subTitle"/>
          </p:nvPr>
        </p:nvSpPr>
        <p:spPr>
          <a:xfrm>
            <a:off x="2031275" y="3981846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2" name="Google Shape;232;p32"/>
          <p:cNvSpPr txBox="1"/>
          <p:nvPr>
            <p:ph idx="7" type="subTitle"/>
          </p:nvPr>
        </p:nvSpPr>
        <p:spPr>
          <a:xfrm>
            <a:off x="5701238" y="1684654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3" name="Google Shape;233;p32"/>
          <p:cNvSpPr txBox="1"/>
          <p:nvPr>
            <p:ph idx="8" type="title"/>
          </p:nvPr>
        </p:nvSpPr>
        <p:spPr>
          <a:xfrm>
            <a:off x="5701238" y="2412494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4" name="Google Shape;234;p32"/>
          <p:cNvSpPr txBox="1"/>
          <p:nvPr>
            <p:ph idx="9" type="subTitle"/>
          </p:nvPr>
        </p:nvSpPr>
        <p:spPr>
          <a:xfrm>
            <a:off x="5701213" y="2833250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5" name="Google Shape;235;p32"/>
          <p:cNvSpPr txBox="1"/>
          <p:nvPr>
            <p:ph idx="13" type="title"/>
          </p:nvPr>
        </p:nvSpPr>
        <p:spPr>
          <a:xfrm>
            <a:off x="5701225" y="3560759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6" name="Google Shape;236;p32"/>
          <p:cNvSpPr txBox="1"/>
          <p:nvPr>
            <p:ph idx="14" type="subTitle"/>
          </p:nvPr>
        </p:nvSpPr>
        <p:spPr>
          <a:xfrm>
            <a:off x="5701225" y="3981846"/>
            <a:ext cx="22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7" name="Google Shape;237;p32"/>
          <p:cNvSpPr txBox="1"/>
          <p:nvPr>
            <p:ph idx="15" type="title"/>
          </p:nvPr>
        </p:nvSpPr>
        <p:spPr>
          <a:xfrm>
            <a:off x="5701238" y="1264229"/>
            <a:ext cx="2231100" cy="5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8" name="Google Shape;238;p32"/>
          <p:cNvSpPr txBox="1"/>
          <p:nvPr>
            <p:ph hasCustomPrompt="1" idx="16" type="title"/>
          </p:nvPr>
        </p:nvSpPr>
        <p:spPr>
          <a:xfrm>
            <a:off x="1211650" y="15945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39" name="Google Shape;239;p32"/>
          <p:cNvSpPr txBox="1"/>
          <p:nvPr>
            <p:ph hasCustomPrompt="1" idx="17" type="title"/>
          </p:nvPr>
        </p:nvSpPr>
        <p:spPr>
          <a:xfrm>
            <a:off x="1211650" y="39089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40" name="Google Shape;240;p32"/>
          <p:cNvSpPr txBox="1"/>
          <p:nvPr>
            <p:ph hasCustomPrompt="1" idx="18" type="title"/>
          </p:nvPr>
        </p:nvSpPr>
        <p:spPr>
          <a:xfrm>
            <a:off x="1211650" y="27517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41" name="Google Shape;241;p32"/>
          <p:cNvSpPr txBox="1"/>
          <p:nvPr>
            <p:ph hasCustomPrompt="1" idx="19" type="title"/>
          </p:nvPr>
        </p:nvSpPr>
        <p:spPr>
          <a:xfrm>
            <a:off x="4881600" y="15945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42" name="Google Shape;242;p32"/>
          <p:cNvSpPr txBox="1"/>
          <p:nvPr>
            <p:ph hasCustomPrompt="1" idx="20" type="title"/>
          </p:nvPr>
        </p:nvSpPr>
        <p:spPr>
          <a:xfrm>
            <a:off x="4881600" y="39089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43" name="Google Shape;243;p32"/>
          <p:cNvSpPr txBox="1"/>
          <p:nvPr>
            <p:ph hasCustomPrompt="1" idx="21" type="title"/>
          </p:nvPr>
        </p:nvSpPr>
        <p:spPr>
          <a:xfrm>
            <a:off x="4881600" y="2751706"/>
            <a:ext cx="667200" cy="4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44" name="Google Shape;244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7" name="Google Shape;247;p33"/>
          <p:cNvSpPr txBox="1"/>
          <p:nvPr>
            <p:ph idx="1" type="subTitle"/>
          </p:nvPr>
        </p:nvSpPr>
        <p:spPr>
          <a:xfrm>
            <a:off x="907775" y="1458850"/>
            <a:ext cx="33837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8" name="Google Shape;248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1" name="Google Shape;251;p34"/>
          <p:cNvSpPr txBox="1"/>
          <p:nvPr>
            <p:ph idx="1" type="body"/>
          </p:nvPr>
        </p:nvSpPr>
        <p:spPr>
          <a:xfrm>
            <a:off x="1491000" y="1552250"/>
            <a:ext cx="6162000" cy="30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2" name="Google Shape;252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5"/>
          <p:cNvSpPr txBox="1"/>
          <p:nvPr>
            <p:ph type="title"/>
          </p:nvPr>
        </p:nvSpPr>
        <p:spPr>
          <a:xfrm>
            <a:off x="2475925" y="3049100"/>
            <a:ext cx="41922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5" name="Google Shape;255;p35"/>
          <p:cNvSpPr txBox="1"/>
          <p:nvPr>
            <p:ph idx="1" type="subTitle"/>
          </p:nvPr>
        </p:nvSpPr>
        <p:spPr>
          <a:xfrm>
            <a:off x="2475925" y="3629550"/>
            <a:ext cx="41922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6" name="Google Shape;256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/>
          <p:nvPr>
            <p:ph type="title"/>
          </p:nvPr>
        </p:nvSpPr>
        <p:spPr>
          <a:xfrm>
            <a:off x="4849800" y="1729200"/>
            <a:ext cx="341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9" name="Google Shape;259;p36"/>
          <p:cNvSpPr txBox="1"/>
          <p:nvPr>
            <p:ph idx="1" type="subTitle"/>
          </p:nvPr>
        </p:nvSpPr>
        <p:spPr>
          <a:xfrm>
            <a:off x="4849800" y="2225700"/>
            <a:ext cx="34104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60" name="Google Shape;260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 txBox="1"/>
          <p:nvPr>
            <p:ph type="title"/>
          </p:nvPr>
        </p:nvSpPr>
        <p:spPr>
          <a:xfrm>
            <a:off x="1038375" y="1729200"/>
            <a:ext cx="341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3" name="Google Shape;263;p37"/>
          <p:cNvSpPr txBox="1"/>
          <p:nvPr>
            <p:ph idx="1" type="subTitle"/>
          </p:nvPr>
        </p:nvSpPr>
        <p:spPr>
          <a:xfrm>
            <a:off x="1038375" y="2225700"/>
            <a:ext cx="34104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64" name="Google Shape;264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4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"/>
          <p:cNvSpPr txBox="1"/>
          <p:nvPr>
            <p:ph type="title"/>
          </p:nvPr>
        </p:nvSpPr>
        <p:spPr>
          <a:xfrm>
            <a:off x="4342213" y="1729200"/>
            <a:ext cx="341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" type="subTitle"/>
          </p:nvPr>
        </p:nvSpPr>
        <p:spPr>
          <a:xfrm>
            <a:off x="4342225" y="2225700"/>
            <a:ext cx="34104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_1_1_1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1" name="Google Shape;271;p39"/>
          <p:cNvSpPr txBox="1"/>
          <p:nvPr>
            <p:ph idx="1" type="body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72" name="Google Shape;272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title"/>
          </p:nvPr>
        </p:nvSpPr>
        <p:spPr>
          <a:xfrm>
            <a:off x="713213" y="2040750"/>
            <a:ext cx="3904800" cy="106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5" name="Google Shape;275;p40"/>
          <p:cNvSpPr txBox="1"/>
          <p:nvPr>
            <p:ph idx="1" type="subTitle"/>
          </p:nvPr>
        </p:nvSpPr>
        <p:spPr>
          <a:xfrm>
            <a:off x="5128688" y="1738350"/>
            <a:ext cx="3302100" cy="16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6" name="Google Shape;276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713250" y="1552250"/>
            <a:ext cx="3622800" cy="30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07851" y="1552250"/>
            <a:ext cx="3622800" cy="30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2_1_1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9" name="Google Shape;279;p41"/>
          <p:cNvSpPr txBox="1"/>
          <p:nvPr>
            <p:ph hasCustomPrompt="1" idx="2" type="title"/>
          </p:nvPr>
        </p:nvSpPr>
        <p:spPr>
          <a:xfrm>
            <a:off x="3038450" y="1862475"/>
            <a:ext cx="3067200" cy="146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80" name="Google Shape;280;p41"/>
          <p:cNvSpPr txBox="1"/>
          <p:nvPr>
            <p:ph idx="1" type="subTitle"/>
          </p:nvPr>
        </p:nvSpPr>
        <p:spPr>
          <a:xfrm>
            <a:off x="3230925" y="3247375"/>
            <a:ext cx="26823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1" name="Google Shape;281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4" name="Google Shape;284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7" name="Google Shape;287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0" name="Google Shape;290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0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5"/>
          <p:cNvSpPr txBox="1"/>
          <p:nvPr>
            <p:ph type="title"/>
          </p:nvPr>
        </p:nvSpPr>
        <p:spPr>
          <a:xfrm>
            <a:off x="1083150" y="1465800"/>
            <a:ext cx="2617200" cy="22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3" name="Google Shape;293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8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6"/>
          <p:cNvSpPr txBox="1"/>
          <p:nvPr>
            <p:ph type="title"/>
          </p:nvPr>
        </p:nvSpPr>
        <p:spPr>
          <a:xfrm>
            <a:off x="980750" y="2993600"/>
            <a:ext cx="7182300" cy="8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6" name="Google Shape;296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7"/>
          <p:cNvSpPr txBox="1"/>
          <p:nvPr>
            <p:ph type="title"/>
          </p:nvPr>
        </p:nvSpPr>
        <p:spPr>
          <a:xfrm>
            <a:off x="2057350" y="539505"/>
            <a:ext cx="50292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9" name="Google Shape;299;p47"/>
          <p:cNvSpPr txBox="1"/>
          <p:nvPr>
            <p:ph idx="1" type="subTitle"/>
          </p:nvPr>
        </p:nvSpPr>
        <p:spPr>
          <a:xfrm>
            <a:off x="2674000" y="1449455"/>
            <a:ext cx="3795900" cy="11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00" name="Google Shape;300;p47"/>
          <p:cNvSpPr txBox="1"/>
          <p:nvPr/>
        </p:nvSpPr>
        <p:spPr>
          <a:xfrm>
            <a:off x="2822700" y="3526725"/>
            <a:ext cx="34986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CREDITS</a:t>
            </a:r>
            <a:r>
              <a:rPr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: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,</a:t>
            </a:r>
            <a:r>
              <a:rPr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 and includes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 and infographics &amp;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1" name="Google Shape;301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6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6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327875" y="1540550"/>
            <a:ext cx="30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" type="subTitle"/>
          </p:nvPr>
        </p:nvSpPr>
        <p:spPr>
          <a:xfrm>
            <a:off x="4327875" y="2113250"/>
            <a:ext cx="3846600" cy="16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1780650" y="1443400"/>
            <a:ext cx="5582700" cy="24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2395800" y="1383000"/>
            <a:ext cx="4352400" cy="106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709475" y="2621800"/>
            <a:ext cx="3725100" cy="13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title"/>
          </p:nvPr>
        </p:nvSpPr>
        <p:spPr>
          <a:xfrm>
            <a:off x="5209025" y="973525"/>
            <a:ext cx="2347800" cy="17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theme" Target="../theme/theme1.xml"/><Relationship Id="rId50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bril Fatface"/>
              <a:buNone/>
              <a:defRPr sz="3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●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○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■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●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○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■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●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○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ira Sans"/>
              <a:buChar char="■"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</p:sldLayoutIdLst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0.png"/><Relationship Id="rId4" Type="http://schemas.openxmlformats.org/officeDocument/2006/relationships/image" Target="../media/image3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4.png"/><Relationship Id="rId4" Type="http://schemas.openxmlformats.org/officeDocument/2006/relationships/image" Target="../media/image43.png"/><Relationship Id="rId5" Type="http://schemas.openxmlformats.org/officeDocument/2006/relationships/image" Target="../media/image4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8.png"/><Relationship Id="rId4" Type="http://schemas.openxmlformats.org/officeDocument/2006/relationships/image" Target="../media/image3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2"/>
          <p:cNvSpPr txBox="1"/>
          <p:nvPr>
            <p:ph type="ctrTitle"/>
          </p:nvPr>
        </p:nvSpPr>
        <p:spPr>
          <a:xfrm>
            <a:off x="1096575" y="900450"/>
            <a:ext cx="5230500" cy="334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Oracle of DSCOVR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GEM: Geomagnetic Event Monitoring</a:t>
            </a:r>
            <a:endParaRPr sz="3000"/>
          </a:p>
        </p:txBody>
      </p:sp>
      <p:sp>
        <p:nvSpPr>
          <p:cNvPr id="315" name="Google Shape;315;p52"/>
          <p:cNvSpPr txBox="1"/>
          <p:nvPr>
            <p:ph idx="1" type="subTitle"/>
          </p:nvPr>
        </p:nvSpPr>
        <p:spPr>
          <a:xfrm>
            <a:off x="6327075" y="2784813"/>
            <a:ext cx="2429400" cy="18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Team </a:t>
            </a:r>
            <a:r>
              <a:rPr b="1" lang="en" u="sng"/>
              <a:t>TAITATUMU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Chao-Sheng Hung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Wei-Yi Hsu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Guan-Yong Xiong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Hung-Yi Chen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Hoi-Lam Lou</a:t>
            </a:r>
            <a:endParaRPr/>
          </a:p>
        </p:txBody>
      </p:sp>
      <p:pic>
        <p:nvPicPr>
          <p:cNvPr id="316" name="Google Shape;316;p52"/>
          <p:cNvPicPr preferRelativeResize="0"/>
          <p:nvPr/>
        </p:nvPicPr>
        <p:blipFill rotWithShape="1">
          <a:blip r:embed="rId3">
            <a:alphaModFix/>
          </a:blip>
          <a:srcRect b="1048" l="5030" r="2505" t="0"/>
          <a:stretch/>
        </p:blipFill>
        <p:spPr>
          <a:xfrm>
            <a:off x="6909825" y="1161225"/>
            <a:ext cx="1263900" cy="1230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7" name="Google Shape;317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3"/>
          <p:cNvSpPr/>
          <p:nvPr/>
        </p:nvSpPr>
        <p:spPr>
          <a:xfrm>
            <a:off x="-25" y="4807275"/>
            <a:ext cx="9144000" cy="3360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23" name="Google Shape;323;p53"/>
          <p:cNvSpPr/>
          <p:nvPr/>
        </p:nvSpPr>
        <p:spPr>
          <a:xfrm>
            <a:off x="1713175" y="4807375"/>
            <a:ext cx="74310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24" name="Google Shape;324;p53"/>
          <p:cNvSpPr/>
          <p:nvPr/>
        </p:nvSpPr>
        <p:spPr>
          <a:xfrm>
            <a:off x="4194850" y="4807275"/>
            <a:ext cx="49491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25" name="Google Shape;325;p53"/>
          <p:cNvSpPr/>
          <p:nvPr/>
        </p:nvSpPr>
        <p:spPr>
          <a:xfrm>
            <a:off x="5979875" y="4807375"/>
            <a:ext cx="31641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26" name="Google Shape;326;p53"/>
          <p:cNvSpPr/>
          <p:nvPr/>
        </p:nvSpPr>
        <p:spPr>
          <a:xfrm>
            <a:off x="7552225" y="4807375"/>
            <a:ext cx="15918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27" name="Google Shape;327;p53"/>
          <p:cNvSpPr txBox="1"/>
          <p:nvPr>
            <p:ph type="title"/>
          </p:nvPr>
        </p:nvSpPr>
        <p:spPr>
          <a:xfrm>
            <a:off x="713225" y="36005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we do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9" name="Google Shape;329;p53"/>
          <p:cNvSpPr txBox="1"/>
          <p:nvPr/>
        </p:nvSpPr>
        <p:spPr>
          <a:xfrm>
            <a:off x="1935576" y="1229300"/>
            <a:ext cx="4044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Prediction </a:t>
            </a:r>
            <a:endParaRPr sz="24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30" name="Google Shape;330;p53"/>
          <p:cNvSpPr txBox="1"/>
          <p:nvPr/>
        </p:nvSpPr>
        <p:spPr>
          <a:xfrm>
            <a:off x="1935562" y="1620429"/>
            <a:ext cx="4044300" cy="5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"/>
              <a:buChar char="●"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Continuously p</a:t>
            </a: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redicting solar storm’s occurrence and duration 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1" name="Google Shape;331;p53"/>
          <p:cNvSpPr txBox="1"/>
          <p:nvPr/>
        </p:nvSpPr>
        <p:spPr>
          <a:xfrm>
            <a:off x="3164090" y="3007698"/>
            <a:ext cx="4044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Handling Anomalous Data </a:t>
            </a:r>
            <a:endParaRPr sz="24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32" name="Google Shape;332;p53"/>
          <p:cNvSpPr txBox="1"/>
          <p:nvPr/>
        </p:nvSpPr>
        <p:spPr>
          <a:xfrm>
            <a:off x="2974024" y="3398825"/>
            <a:ext cx="4234500" cy="5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"/>
              <a:buChar char="●"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Addressing DSCOVR abnormal data, as to prevent data wastage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3" name="Google Shape;333;p53"/>
          <p:cNvSpPr/>
          <p:nvPr/>
        </p:nvSpPr>
        <p:spPr>
          <a:xfrm>
            <a:off x="1193055" y="1408281"/>
            <a:ext cx="665400" cy="667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01</a:t>
            </a:r>
            <a:endParaRPr sz="17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34" name="Google Shape;334;p53"/>
          <p:cNvSpPr/>
          <p:nvPr/>
        </p:nvSpPr>
        <p:spPr>
          <a:xfrm>
            <a:off x="7285466" y="3185606"/>
            <a:ext cx="665400" cy="667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02</a:t>
            </a:r>
            <a:endParaRPr sz="1700">
              <a:solidFill>
                <a:srgbClr val="000000"/>
              </a:solidFill>
            </a:endParaRPr>
          </a:p>
        </p:txBody>
      </p:sp>
      <p:pic>
        <p:nvPicPr>
          <p:cNvPr id="335" name="Google Shape;33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24408">
            <a:off x="-44963" y="4667897"/>
            <a:ext cx="499926" cy="499931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53"/>
          <p:cNvSpPr txBox="1"/>
          <p:nvPr/>
        </p:nvSpPr>
        <p:spPr>
          <a:xfrm>
            <a:off x="365952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What we do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7" name="Google Shape;337;p53"/>
          <p:cNvSpPr txBox="1"/>
          <p:nvPr/>
        </p:nvSpPr>
        <p:spPr>
          <a:xfrm>
            <a:off x="2052598" y="4749850"/>
            <a:ext cx="18789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Model Framework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8" name="Google Shape;338;p53"/>
          <p:cNvSpPr txBox="1"/>
          <p:nvPr/>
        </p:nvSpPr>
        <p:spPr>
          <a:xfrm>
            <a:off x="4464527" y="4749850"/>
            <a:ext cx="12861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Approaches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9" name="Google Shape;339;p53"/>
          <p:cNvSpPr txBox="1"/>
          <p:nvPr/>
        </p:nvSpPr>
        <p:spPr>
          <a:xfrm>
            <a:off x="6179504" y="4749850"/>
            <a:ext cx="9798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Results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40" name="Google Shape;340;p53"/>
          <p:cNvSpPr txBox="1"/>
          <p:nvPr/>
        </p:nvSpPr>
        <p:spPr>
          <a:xfrm>
            <a:off x="7741374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Highlights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54"/>
          <p:cNvSpPr txBox="1"/>
          <p:nvPr>
            <p:ph idx="1" type="body"/>
          </p:nvPr>
        </p:nvSpPr>
        <p:spPr>
          <a:xfrm>
            <a:off x="599200" y="948375"/>
            <a:ext cx="795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Mainly </a:t>
            </a:r>
            <a:r>
              <a:rPr lang="en"/>
              <a:t>consists of 3 modules, which highlights the classification of anomalies in Module 1, ensuring that the anomalies in DSCOVR are not wasted.</a:t>
            </a:r>
            <a:endParaRPr/>
          </a:p>
        </p:txBody>
      </p:sp>
      <p:pic>
        <p:nvPicPr>
          <p:cNvPr id="347" name="Google Shape;34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387" y="1709950"/>
            <a:ext cx="7509176" cy="288815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54"/>
          <p:cNvSpPr txBox="1"/>
          <p:nvPr>
            <p:ph type="title"/>
          </p:nvPr>
        </p:nvSpPr>
        <p:spPr>
          <a:xfrm>
            <a:off x="713225" y="36005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Model Framework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54"/>
          <p:cNvSpPr/>
          <p:nvPr/>
        </p:nvSpPr>
        <p:spPr>
          <a:xfrm>
            <a:off x="-25" y="4807275"/>
            <a:ext cx="91440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0" name="Google Shape;350;p54"/>
          <p:cNvSpPr/>
          <p:nvPr/>
        </p:nvSpPr>
        <p:spPr>
          <a:xfrm>
            <a:off x="1821575" y="4807375"/>
            <a:ext cx="7322700" cy="3360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1" name="Google Shape;351;p54"/>
          <p:cNvSpPr/>
          <p:nvPr/>
        </p:nvSpPr>
        <p:spPr>
          <a:xfrm>
            <a:off x="4057175" y="4807275"/>
            <a:ext cx="50868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2" name="Google Shape;352;p54"/>
          <p:cNvSpPr/>
          <p:nvPr/>
        </p:nvSpPr>
        <p:spPr>
          <a:xfrm>
            <a:off x="5705875" y="4807375"/>
            <a:ext cx="34380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3" name="Google Shape;353;p54"/>
          <p:cNvSpPr/>
          <p:nvPr/>
        </p:nvSpPr>
        <p:spPr>
          <a:xfrm>
            <a:off x="7437050" y="4807375"/>
            <a:ext cx="17070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4" name="Google Shape;354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5" name="Google Shape;355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24408">
            <a:off x="1577062" y="4667885"/>
            <a:ext cx="499926" cy="49993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4"/>
          <p:cNvSpPr txBox="1"/>
          <p:nvPr/>
        </p:nvSpPr>
        <p:spPr>
          <a:xfrm>
            <a:off x="365952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What we do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7" name="Google Shape;357;p54"/>
          <p:cNvSpPr txBox="1"/>
          <p:nvPr/>
        </p:nvSpPr>
        <p:spPr>
          <a:xfrm>
            <a:off x="2052598" y="4749850"/>
            <a:ext cx="18789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Model Framework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8" name="Google Shape;358;p54"/>
          <p:cNvSpPr txBox="1"/>
          <p:nvPr/>
        </p:nvSpPr>
        <p:spPr>
          <a:xfrm>
            <a:off x="4464527" y="4749850"/>
            <a:ext cx="12861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Approaches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9" name="Google Shape;359;p54"/>
          <p:cNvSpPr txBox="1"/>
          <p:nvPr/>
        </p:nvSpPr>
        <p:spPr>
          <a:xfrm>
            <a:off x="6179504" y="4749850"/>
            <a:ext cx="9798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Results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0" name="Google Shape;360;p54"/>
          <p:cNvSpPr txBox="1"/>
          <p:nvPr/>
        </p:nvSpPr>
        <p:spPr>
          <a:xfrm>
            <a:off x="7741374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Highlights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5"/>
          <p:cNvSpPr/>
          <p:nvPr/>
        </p:nvSpPr>
        <p:spPr>
          <a:xfrm>
            <a:off x="175" y="4807375"/>
            <a:ext cx="91440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6" name="Google Shape;366;p55"/>
          <p:cNvSpPr txBox="1"/>
          <p:nvPr>
            <p:ph type="title"/>
          </p:nvPr>
        </p:nvSpPr>
        <p:spPr>
          <a:xfrm>
            <a:off x="713250" y="2661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Approaches</a:t>
            </a:r>
            <a:endParaRPr/>
          </a:p>
        </p:txBody>
      </p:sp>
      <p:sp>
        <p:nvSpPr>
          <p:cNvPr id="367" name="Google Shape;367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8" name="Google Shape;368;p55"/>
          <p:cNvSpPr/>
          <p:nvPr/>
        </p:nvSpPr>
        <p:spPr>
          <a:xfrm>
            <a:off x="2070955" y="2744569"/>
            <a:ext cx="665400" cy="667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01</a:t>
            </a:r>
            <a:endParaRPr sz="17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69" name="Google Shape;369;p55"/>
          <p:cNvSpPr/>
          <p:nvPr/>
        </p:nvSpPr>
        <p:spPr>
          <a:xfrm>
            <a:off x="4055441" y="2411056"/>
            <a:ext cx="665400" cy="667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02</a:t>
            </a:r>
            <a:endParaRPr sz="1700">
              <a:solidFill>
                <a:srgbClr val="000000"/>
              </a:solidFill>
            </a:endParaRPr>
          </a:p>
        </p:txBody>
      </p:sp>
      <p:sp>
        <p:nvSpPr>
          <p:cNvPr id="370" name="Google Shape;370;p55"/>
          <p:cNvSpPr/>
          <p:nvPr/>
        </p:nvSpPr>
        <p:spPr>
          <a:xfrm>
            <a:off x="5582739" y="2680569"/>
            <a:ext cx="665400" cy="667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03</a:t>
            </a:r>
            <a:endParaRPr sz="1700">
              <a:solidFill>
                <a:srgbClr val="000000"/>
              </a:solidFill>
            </a:endParaRPr>
          </a:p>
        </p:txBody>
      </p:sp>
      <p:sp>
        <p:nvSpPr>
          <p:cNvPr id="371" name="Google Shape;371;p55"/>
          <p:cNvSpPr/>
          <p:nvPr/>
        </p:nvSpPr>
        <p:spPr>
          <a:xfrm>
            <a:off x="7324788" y="2411044"/>
            <a:ext cx="665400" cy="667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04</a:t>
            </a:r>
            <a:endParaRPr sz="1700">
              <a:solidFill>
                <a:srgbClr val="000000"/>
              </a:solidFill>
            </a:endParaRPr>
          </a:p>
        </p:txBody>
      </p:sp>
      <p:sp>
        <p:nvSpPr>
          <p:cNvPr id="372" name="Google Shape;372;p55"/>
          <p:cNvSpPr txBox="1"/>
          <p:nvPr/>
        </p:nvSpPr>
        <p:spPr>
          <a:xfrm>
            <a:off x="973998" y="3445350"/>
            <a:ext cx="29478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Data Preparation</a:t>
            </a:r>
            <a:endParaRPr sz="20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73" name="Google Shape;373;p55"/>
          <p:cNvSpPr txBox="1"/>
          <p:nvPr/>
        </p:nvSpPr>
        <p:spPr>
          <a:xfrm>
            <a:off x="885500" y="3745475"/>
            <a:ext cx="3036300" cy="9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ira Sans"/>
              <a:buChar char="●"/>
            </a:pPr>
            <a:r>
              <a:rPr lang="en" sz="10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Resampling to a consistent time scale</a:t>
            </a:r>
            <a:endParaRPr sz="10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ira Sans"/>
              <a:buChar char="●"/>
            </a:pPr>
            <a:r>
              <a:rPr lang="en" sz="10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Cropping the sequence data </a:t>
            </a:r>
            <a:endParaRPr sz="10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ira Sans"/>
              <a:buChar char="●"/>
            </a:pPr>
            <a:r>
              <a:rPr lang="en" sz="10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Handling missing values</a:t>
            </a:r>
            <a:endParaRPr sz="10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ira Sans"/>
              <a:buChar char="●"/>
            </a:pPr>
            <a:r>
              <a:rPr lang="en" sz="10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Data range scaling</a:t>
            </a:r>
            <a:endParaRPr sz="10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4" name="Google Shape;374;p55"/>
          <p:cNvSpPr txBox="1"/>
          <p:nvPr/>
        </p:nvSpPr>
        <p:spPr>
          <a:xfrm>
            <a:off x="4236953" y="3375500"/>
            <a:ext cx="34386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Module 1, 3</a:t>
            </a:r>
            <a:r>
              <a:rPr lang="en" sz="20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 Training</a:t>
            </a:r>
            <a:endParaRPr sz="20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75" name="Google Shape;375;p55"/>
          <p:cNvSpPr txBox="1"/>
          <p:nvPr/>
        </p:nvSpPr>
        <p:spPr>
          <a:xfrm>
            <a:off x="2869999" y="1112225"/>
            <a:ext cx="30363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Abril Fatface"/>
                <a:ea typeface="Abril Fatface"/>
                <a:cs typeface="Abril Fatface"/>
                <a:sym typeface="Abril Fatface"/>
              </a:rPr>
              <a:t>Module 2 Training</a:t>
            </a:r>
            <a:endParaRPr sz="2000">
              <a:solidFill>
                <a:srgbClr val="FFFFFF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76" name="Google Shape;376;p55"/>
          <p:cNvSpPr txBox="1"/>
          <p:nvPr/>
        </p:nvSpPr>
        <p:spPr>
          <a:xfrm>
            <a:off x="2639900" y="1457050"/>
            <a:ext cx="3638100" cy="8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ira Sans"/>
              <a:buChar char="●"/>
            </a:pPr>
            <a:r>
              <a:rPr lang="en" sz="10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Train an AI model to map DSCOVR spectral data to its level 2 solar wind properties using data from 2016-2020.</a:t>
            </a:r>
            <a:endParaRPr sz="10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ira Sans"/>
              <a:buChar char="●"/>
            </a:pPr>
            <a:r>
              <a:rPr lang="en" sz="10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Identify data from 2021-2023 as 'abnormal' values if they deviate significantly from our predictions.</a:t>
            </a:r>
            <a:endParaRPr sz="10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77" name="Google Shape;377;p55"/>
          <p:cNvCxnSpPr>
            <a:stCxn id="368" idx="6"/>
            <a:endCxn id="369" idx="2"/>
          </p:cNvCxnSpPr>
          <p:nvPr/>
        </p:nvCxnSpPr>
        <p:spPr>
          <a:xfrm flipH="1" rot="10800000">
            <a:off x="2736355" y="2744569"/>
            <a:ext cx="1319100" cy="333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p55"/>
          <p:cNvCxnSpPr>
            <a:stCxn id="369" idx="6"/>
            <a:endCxn id="370" idx="2"/>
          </p:cNvCxnSpPr>
          <p:nvPr/>
        </p:nvCxnSpPr>
        <p:spPr>
          <a:xfrm>
            <a:off x="4720841" y="2744656"/>
            <a:ext cx="861900" cy="269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55"/>
          <p:cNvCxnSpPr>
            <a:stCxn id="370" idx="6"/>
            <a:endCxn id="371" idx="2"/>
          </p:cNvCxnSpPr>
          <p:nvPr/>
        </p:nvCxnSpPr>
        <p:spPr>
          <a:xfrm flipH="1" rot="10800000">
            <a:off x="6248139" y="2744769"/>
            <a:ext cx="1076700" cy="269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0" name="Google Shape;380;p55"/>
          <p:cNvSpPr txBox="1"/>
          <p:nvPr/>
        </p:nvSpPr>
        <p:spPr>
          <a:xfrm>
            <a:off x="4194900" y="3712025"/>
            <a:ext cx="33570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Fira Sans"/>
              <a:buChar char="●"/>
            </a:pPr>
            <a:r>
              <a:rPr lang="en" sz="10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Train an AI model to classify DSCOVR spectral data as ‘normal’ and ‘abnormal’ in module 1.</a:t>
            </a:r>
            <a:endParaRPr sz="10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ira Sans"/>
              <a:buChar char="●"/>
            </a:pPr>
            <a:r>
              <a:rPr lang="en" sz="10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Train an AI model to map DSCOVR level 2 data into planetary K-index for module 3.</a:t>
            </a:r>
            <a:endParaRPr sz="10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81" name="Google Shape;381;p55"/>
          <p:cNvCxnSpPr>
            <a:stCxn id="382" idx="2"/>
            <a:endCxn id="368" idx="2"/>
          </p:cNvCxnSpPr>
          <p:nvPr/>
        </p:nvCxnSpPr>
        <p:spPr>
          <a:xfrm>
            <a:off x="1327250" y="2413325"/>
            <a:ext cx="743700" cy="664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2" name="Google Shape;382;p55"/>
          <p:cNvSpPr/>
          <p:nvPr/>
        </p:nvSpPr>
        <p:spPr>
          <a:xfrm>
            <a:off x="318800" y="793925"/>
            <a:ext cx="2016900" cy="1619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From Space Data:</a:t>
            </a:r>
            <a:endParaRPr b="1" sz="12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●"/>
            </a:pPr>
            <a:r>
              <a:rPr b="1"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DSCOVR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Magnetic Field and Spectrum Data Sets </a:t>
            </a:r>
            <a:endParaRPr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●"/>
            </a:pPr>
            <a:r>
              <a:rPr b="1"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DSCOVR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Faraday Cup Level 2 Data</a:t>
            </a:r>
            <a:endParaRPr sz="10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ra Sans"/>
              <a:buChar char="●"/>
            </a:pPr>
            <a:r>
              <a:rPr b="1"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OMNI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Geomagnetic Activity Indices 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3" name="Google Shape;383;p55"/>
          <p:cNvSpPr txBox="1"/>
          <p:nvPr/>
        </p:nvSpPr>
        <p:spPr>
          <a:xfrm>
            <a:off x="6099750" y="1099600"/>
            <a:ext cx="31155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rPr>
              <a:t>Modules I</a:t>
            </a:r>
            <a:r>
              <a:rPr lang="en" sz="2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rPr>
              <a:t>ntegration</a:t>
            </a:r>
            <a:endParaRPr sz="2000">
              <a:solidFill>
                <a:schemeClr val="lt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84" name="Google Shape;384;p55"/>
          <p:cNvSpPr/>
          <p:nvPr/>
        </p:nvSpPr>
        <p:spPr>
          <a:xfrm>
            <a:off x="4194900" y="4807275"/>
            <a:ext cx="4949100" cy="3360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5" name="Google Shape;385;p55"/>
          <p:cNvSpPr/>
          <p:nvPr/>
        </p:nvSpPr>
        <p:spPr>
          <a:xfrm>
            <a:off x="5979875" y="4807375"/>
            <a:ext cx="31641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6" name="Google Shape;386;p55"/>
          <p:cNvSpPr/>
          <p:nvPr/>
        </p:nvSpPr>
        <p:spPr>
          <a:xfrm>
            <a:off x="7552225" y="4807375"/>
            <a:ext cx="15918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7" name="Google Shape;387;p55"/>
          <p:cNvSpPr txBox="1"/>
          <p:nvPr/>
        </p:nvSpPr>
        <p:spPr>
          <a:xfrm>
            <a:off x="365952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What we do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8" name="Google Shape;388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55"/>
          <p:cNvSpPr txBox="1"/>
          <p:nvPr/>
        </p:nvSpPr>
        <p:spPr>
          <a:xfrm>
            <a:off x="2052598" y="4749850"/>
            <a:ext cx="18789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Model Framework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" name="Google Shape;390;p55"/>
          <p:cNvSpPr txBox="1"/>
          <p:nvPr/>
        </p:nvSpPr>
        <p:spPr>
          <a:xfrm>
            <a:off x="4464527" y="4749850"/>
            <a:ext cx="12861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Approaches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" name="Google Shape;391;p55"/>
          <p:cNvSpPr txBox="1"/>
          <p:nvPr/>
        </p:nvSpPr>
        <p:spPr>
          <a:xfrm>
            <a:off x="6179504" y="4749850"/>
            <a:ext cx="9798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Results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" name="Google Shape;392;p55"/>
          <p:cNvSpPr txBox="1"/>
          <p:nvPr/>
        </p:nvSpPr>
        <p:spPr>
          <a:xfrm>
            <a:off x="6440600" y="1531463"/>
            <a:ext cx="2664900" cy="8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ira Sans"/>
              <a:buChar char="●"/>
            </a:pPr>
            <a:r>
              <a:rPr lang="en" sz="10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Integrate all the modules to predict Kp from spectral data and determine the occurrence and duration of geomagnetic storms.</a:t>
            </a:r>
            <a:endParaRPr sz="10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93" name="Google Shape;39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24408">
            <a:off x="3999412" y="4666285"/>
            <a:ext cx="499926" cy="499931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55"/>
          <p:cNvSpPr txBox="1"/>
          <p:nvPr/>
        </p:nvSpPr>
        <p:spPr>
          <a:xfrm>
            <a:off x="7741374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Highlights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0" name="Google Shape;400;p56"/>
          <p:cNvSpPr/>
          <p:nvPr/>
        </p:nvSpPr>
        <p:spPr>
          <a:xfrm>
            <a:off x="175" y="4807375"/>
            <a:ext cx="91440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1" name="Google Shape;401;p56"/>
          <p:cNvSpPr/>
          <p:nvPr/>
        </p:nvSpPr>
        <p:spPr>
          <a:xfrm>
            <a:off x="4200700" y="4807275"/>
            <a:ext cx="4937400" cy="3360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`		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2" name="Google Shape;402;p56"/>
          <p:cNvSpPr/>
          <p:nvPr/>
        </p:nvSpPr>
        <p:spPr>
          <a:xfrm>
            <a:off x="7386575" y="4807275"/>
            <a:ext cx="17574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3" name="Google Shape;403;p56"/>
          <p:cNvSpPr/>
          <p:nvPr/>
        </p:nvSpPr>
        <p:spPr>
          <a:xfrm>
            <a:off x="4194775" y="4807375"/>
            <a:ext cx="17574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4" name="Google Shape;404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5" name="Google Shape;405;p56"/>
          <p:cNvSpPr txBox="1"/>
          <p:nvPr/>
        </p:nvSpPr>
        <p:spPr>
          <a:xfrm>
            <a:off x="365952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What we do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6" name="Google Shape;406;p56"/>
          <p:cNvSpPr txBox="1"/>
          <p:nvPr/>
        </p:nvSpPr>
        <p:spPr>
          <a:xfrm>
            <a:off x="2052598" y="4749850"/>
            <a:ext cx="18789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Model Framework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7" name="Google Shape;407;p56"/>
          <p:cNvSpPr txBox="1"/>
          <p:nvPr/>
        </p:nvSpPr>
        <p:spPr>
          <a:xfrm>
            <a:off x="6179504" y="4749850"/>
            <a:ext cx="9798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Results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408" name="Google Shape;40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24408">
            <a:off x="5766412" y="4667897"/>
            <a:ext cx="499926" cy="499931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56"/>
          <p:cNvSpPr txBox="1"/>
          <p:nvPr/>
        </p:nvSpPr>
        <p:spPr>
          <a:xfrm>
            <a:off x="4464527" y="4749850"/>
            <a:ext cx="12861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Approaches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10" name="Google Shape;410;p56"/>
          <p:cNvSpPr txBox="1"/>
          <p:nvPr>
            <p:ph type="title"/>
          </p:nvPr>
        </p:nvSpPr>
        <p:spPr>
          <a:xfrm>
            <a:off x="713250" y="2661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Results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56"/>
          <p:cNvSpPr txBox="1"/>
          <p:nvPr/>
        </p:nvSpPr>
        <p:spPr>
          <a:xfrm>
            <a:off x="7741374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Highlights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412" name="Google Shape;412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950" y="1772000"/>
            <a:ext cx="2636462" cy="2636438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56"/>
          <p:cNvSpPr txBox="1"/>
          <p:nvPr>
            <p:ph idx="1" type="body"/>
          </p:nvPr>
        </p:nvSpPr>
        <p:spPr>
          <a:xfrm>
            <a:off x="605225" y="866350"/>
            <a:ext cx="19686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Performance on module 1: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Accuracy: 0.9671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Precision of 0.4715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Recall of 0.8056</a:t>
            </a:r>
            <a:endParaRPr sz="1100"/>
          </a:p>
        </p:txBody>
      </p:sp>
      <p:sp>
        <p:nvSpPr>
          <p:cNvPr id="414" name="Google Shape;414;p56"/>
          <p:cNvSpPr txBox="1"/>
          <p:nvPr>
            <p:ph idx="1" type="body"/>
          </p:nvPr>
        </p:nvSpPr>
        <p:spPr>
          <a:xfrm>
            <a:off x="3736125" y="866350"/>
            <a:ext cx="20145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Performance on module 2: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RMSE: 0.4062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MAE: 0.2792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R-squared: 0.9960</a:t>
            </a:r>
            <a:endParaRPr sz="1100"/>
          </a:p>
        </p:txBody>
      </p:sp>
      <p:pic>
        <p:nvPicPr>
          <p:cNvPr id="415" name="Google Shape;415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4299" y="1093224"/>
            <a:ext cx="2636451" cy="3304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7"/>
          <p:cNvSpPr/>
          <p:nvPr/>
        </p:nvSpPr>
        <p:spPr>
          <a:xfrm>
            <a:off x="175" y="4807375"/>
            <a:ext cx="91440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1" name="Google Shape;421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2" name="Google Shape;42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157" y="1739562"/>
            <a:ext cx="6264643" cy="286926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57"/>
          <p:cNvSpPr txBox="1"/>
          <p:nvPr>
            <p:ph idx="1" type="body"/>
          </p:nvPr>
        </p:nvSpPr>
        <p:spPr>
          <a:xfrm>
            <a:off x="713425" y="916975"/>
            <a:ext cx="77175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Following the outputs from the first two modules, biLSTM model in module 3 performs well in predicting Kp with an R2 score of </a:t>
            </a:r>
            <a:r>
              <a:rPr b="1" lang="en" sz="1400"/>
              <a:t>0.9907</a:t>
            </a:r>
            <a:r>
              <a:rPr lang="en" sz="1400"/>
              <a:t>, providing a reliable forecast indicator for geomagnetic storm occurrence.</a:t>
            </a:r>
            <a:endParaRPr sz="1400"/>
          </a:p>
        </p:txBody>
      </p:sp>
      <p:sp>
        <p:nvSpPr>
          <p:cNvPr id="424" name="Google Shape;424;p57"/>
          <p:cNvSpPr/>
          <p:nvPr/>
        </p:nvSpPr>
        <p:spPr>
          <a:xfrm>
            <a:off x="7265275" y="4807375"/>
            <a:ext cx="18789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5" name="Google Shape;425;p57"/>
          <p:cNvSpPr/>
          <p:nvPr/>
        </p:nvSpPr>
        <p:spPr>
          <a:xfrm>
            <a:off x="7552225" y="4807375"/>
            <a:ext cx="15918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6" name="Google Shape;426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7" name="Google Shape;427;p57"/>
          <p:cNvSpPr txBox="1"/>
          <p:nvPr/>
        </p:nvSpPr>
        <p:spPr>
          <a:xfrm>
            <a:off x="365952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What we do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8" name="Google Shape;428;p57"/>
          <p:cNvSpPr txBox="1"/>
          <p:nvPr/>
        </p:nvSpPr>
        <p:spPr>
          <a:xfrm>
            <a:off x="2052598" y="4749850"/>
            <a:ext cx="18789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Model Framework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9" name="Google Shape;429;p57"/>
          <p:cNvSpPr txBox="1"/>
          <p:nvPr/>
        </p:nvSpPr>
        <p:spPr>
          <a:xfrm>
            <a:off x="4464527" y="4749850"/>
            <a:ext cx="12861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Approaches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30" name="Google Shape;430;p57"/>
          <p:cNvSpPr txBox="1"/>
          <p:nvPr/>
        </p:nvSpPr>
        <p:spPr>
          <a:xfrm>
            <a:off x="6179504" y="4749850"/>
            <a:ext cx="9798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Results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31" name="Google Shape;431;p57"/>
          <p:cNvSpPr txBox="1"/>
          <p:nvPr/>
        </p:nvSpPr>
        <p:spPr>
          <a:xfrm>
            <a:off x="7817578" y="4749850"/>
            <a:ext cx="10611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Highlights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32" name="Google Shape;432;p57"/>
          <p:cNvSpPr txBox="1"/>
          <p:nvPr>
            <p:ph type="title"/>
          </p:nvPr>
        </p:nvSpPr>
        <p:spPr>
          <a:xfrm>
            <a:off x="713250" y="2661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3" name="Google Shape;433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24408">
            <a:off x="5766412" y="4667897"/>
            <a:ext cx="499926" cy="499931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5" name="Google Shape;435;p57"/>
          <p:cNvSpPr/>
          <p:nvPr/>
        </p:nvSpPr>
        <p:spPr>
          <a:xfrm>
            <a:off x="175" y="4807375"/>
            <a:ext cx="91440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36" name="Google Shape;436;p57"/>
          <p:cNvSpPr/>
          <p:nvPr/>
        </p:nvSpPr>
        <p:spPr>
          <a:xfrm>
            <a:off x="4200700" y="4807275"/>
            <a:ext cx="4937400" cy="3360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`		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37" name="Google Shape;437;p57"/>
          <p:cNvSpPr/>
          <p:nvPr/>
        </p:nvSpPr>
        <p:spPr>
          <a:xfrm>
            <a:off x="7386575" y="4807275"/>
            <a:ext cx="17574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38" name="Google Shape;438;p57"/>
          <p:cNvSpPr/>
          <p:nvPr/>
        </p:nvSpPr>
        <p:spPr>
          <a:xfrm>
            <a:off x="4194775" y="4807375"/>
            <a:ext cx="17574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39" name="Google Shape;439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57"/>
          <p:cNvSpPr txBox="1"/>
          <p:nvPr/>
        </p:nvSpPr>
        <p:spPr>
          <a:xfrm>
            <a:off x="365952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What we do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1" name="Google Shape;441;p57"/>
          <p:cNvSpPr txBox="1"/>
          <p:nvPr/>
        </p:nvSpPr>
        <p:spPr>
          <a:xfrm>
            <a:off x="2052598" y="4749850"/>
            <a:ext cx="18789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Model Framework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2" name="Google Shape;442;p57"/>
          <p:cNvSpPr txBox="1"/>
          <p:nvPr/>
        </p:nvSpPr>
        <p:spPr>
          <a:xfrm>
            <a:off x="6179504" y="4749850"/>
            <a:ext cx="9798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Results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443" name="Google Shape;443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24408">
            <a:off x="5766412" y="4667897"/>
            <a:ext cx="499926" cy="499931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57"/>
          <p:cNvSpPr txBox="1"/>
          <p:nvPr/>
        </p:nvSpPr>
        <p:spPr>
          <a:xfrm>
            <a:off x="4464527" y="4749850"/>
            <a:ext cx="12861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Approaches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5" name="Google Shape;445;p57"/>
          <p:cNvSpPr txBox="1"/>
          <p:nvPr/>
        </p:nvSpPr>
        <p:spPr>
          <a:xfrm>
            <a:off x="7741374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Highlights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8"/>
          <p:cNvSpPr/>
          <p:nvPr/>
        </p:nvSpPr>
        <p:spPr>
          <a:xfrm>
            <a:off x="7386575" y="4807275"/>
            <a:ext cx="17574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1" name="Google Shape;451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2" name="Google Shape;452;p5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Highlights</a:t>
            </a:r>
            <a:endParaRPr/>
          </a:p>
        </p:txBody>
      </p:sp>
      <p:sp>
        <p:nvSpPr>
          <p:cNvPr id="453" name="Google Shape;453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4" name="Google Shape;454;p58"/>
          <p:cNvSpPr txBox="1"/>
          <p:nvPr/>
        </p:nvSpPr>
        <p:spPr>
          <a:xfrm>
            <a:off x="365952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What we do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" name="Google Shape;455;p58"/>
          <p:cNvSpPr txBox="1"/>
          <p:nvPr/>
        </p:nvSpPr>
        <p:spPr>
          <a:xfrm>
            <a:off x="2052598" y="4749850"/>
            <a:ext cx="18789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Model Framework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6" name="Google Shape;456;p58"/>
          <p:cNvSpPr txBox="1"/>
          <p:nvPr/>
        </p:nvSpPr>
        <p:spPr>
          <a:xfrm>
            <a:off x="4464527" y="4749850"/>
            <a:ext cx="12861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Approaches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7" name="Google Shape;457;p58"/>
          <p:cNvSpPr txBox="1"/>
          <p:nvPr/>
        </p:nvSpPr>
        <p:spPr>
          <a:xfrm>
            <a:off x="6179504" y="4749850"/>
            <a:ext cx="9798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Results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8" name="Google Shape;458;p58"/>
          <p:cNvSpPr txBox="1"/>
          <p:nvPr/>
        </p:nvSpPr>
        <p:spPr>
          <a:xfrm>
            <a:off x="7817578" y="4749850"/>
            <a:ext cx="10611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Highlights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9" name="Google Shape;459;p58"/>
          <p:cNvSpPr txBox="1"/>
          <p:nvPr>
            <p:ph idx="1" type="body"/>
          </p:nvPr>
        </p:nvSpPr>
        <p:spPr>
          <a:xfrm>
            <a:off x="713225" y="1218050"/>
            <a:ext cx="7717500" cy="3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The proposed prediction workflow can effectively forecast geomagnetic storms.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The workflow can serve as a backbone solution, addressing similar issues such as anomaly detection by adjusting inputs and outputs based on domain knowledge.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The individual models within the three modules of the main task can be applied to various types of tasks, such as anomaly classification, numerical prediction, and time series data forecasting.</a:t>
            </a:r>
            <a:endParaRPr sz="1400">
              <a:solidFill>
                <a:srgbClr val="D1D5DB"/>
              </a:solidFill>
              <a:highlight>
                <a:srgbClr val="444654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60" name="Google Shape;460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1" name="Google Shape;461;p58"/>
          <p:cNvSpPr/>
          <p:nvPr/>
        </p:nvSpPr>
        <p:spPr>
          <a:xfrm>
            <a:off x="175" y="4807375"/>
            <a:ext cx="91440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2" name="Google Shape;462;p58"/>
          <p:cNvSpPr/>
          <p:nvPr/>
        </p:nvSpPr>
        <p:spPr>
          <a:xfrm>
            <a:off x="4200700" y="4807275"/>
            <a:ext cx="4937400" cy="3360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`		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3" name="Google Shape;463;p58"/>
          <p:cNvSpPr/>
          <p:nvPr/>
        </p:nvSpPr>
        <p:spPr>
          <a:xfrm>
            <a:off x="4194775" y="4807375"/>
            <a:ext cx="3203700" cy="336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4" name="Google Shape;464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5" name="Google Shape;465;p58"/>
          <p:cNvSpPr txBox="1"/>
          <p:nvPr/>
        </p:nvSpPr>
        <p:spPr>
          <a:xfrm>
            <a:off x="365952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What we do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6" name="Google Shape;466;p58"/>
          <p:cNvSpPr txBox="1"/>
          <p:nvPr/>
        </p:nvSpPr>
        <p:spPr>
          <a:xfrm>
            <a:off x="2052598" y="4749850"/>
            <a:ext cx="18789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Model Framework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7" name="Google Shape;467;p58"/>
          <p:cNvSpPr txBox="1"/>
          <p:nvPr/>
        </p:nvSpPr>
        <p:spPr>
          <a:xfrm>
            <a:off x="6179504" y="4749850"/>
            <a:ext cx="9798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Results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8" name="Google Shape;468;p58"/>
          <p:cNvSpPr txBox="1"/>
          <p:nvPr/>
        </p:nvSpPr>
        <p:spPr>
          <a:xfrm>
            <a:off x="7741374" y="4749850"/>
            <a:ext cx="1267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Highlights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9" name="Google Shape;469;p58"/>
          <p:cNvSpPr txBox="1"/>
          <p:nvPr/>
        </p:nvSpPr>
        <p:spPr>
          <a:xfrm>
            <a:off x="4464527" y="4749850"/>
            <a:ext cx="12861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Approaches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470" name="Google Shape;47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24408">
            <a:off x="7238474" y="4696697"/>
            <a:ext cx="499926" cy="499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gant Galaxy Background Breakthrough XL by Slidesgo">
  <a:themeElements>
    <a:clrScheme name="Simple Light">
      <a:dk1>
        <a:srgbClr val="000000"/>
      </a:dk1>
      <a:lt1>
        <a:srgbClr val="FFFFFF"/>
      </a:lt1>
      <a:dk2>
        <a:srgbClr val="682DD3"/>
      </a:dk2>
      <a:lt2>
        <a:srgbClr val="631E7B"/>
      </a:lt2>
      <a:accent1>
        <a:srgbClr val="3A15A2"/>
      </a:accent1>
      <a:accent2>
        <a:srgbClr val="000000"/>
      </a:accent2>
      <a:accent3>
        <a:srgbClr val="FFFFFF"/>
      </a:accent3>
      <a:accent4>
        <a:srgbClr val="682DD3"/>
      </a:accent4>
      <a:accent5>
        <a:srgbClr val="631E7B"/>
      </a:accent5>
      <a:accent6>
        <a:srgbClr val="3A15A2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